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01a9a786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01a9a786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01a9a7865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01a9a7865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01a9a786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01a9a786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01a9a7865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01a9a7865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01a9a78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01a9a78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01a9a786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01a9a786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01a9a78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01a9a78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01a9a786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01a9a786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01a9a786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01a9a786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01a9a786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01a9a786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01a9a786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01a9a786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7BlyEL2BBHkbbtwof5wizZtFfJJzlHp1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D01DyaEP7xIWDoRrxQ3SS1gxhM1VDHoU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eiKgvmSegLGckCUEvXdaKn1EYt_CFbKV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982575" y="1346975"/>
            <a:ext cx="423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Bertella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Woodby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Jude Agan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Wesley Hataway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" y="514050"/>
            <a:ext cx="4527623" cy="462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11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More Hompage</a:t>
            </a:r>
            <a:endParaRPr/>
          </a:p>
        </p:txBody>
      </p:sp>
      <p:pic>
        <p:nvPicPr>
          <p:cNvPr id="111" name="Google Shape;111;p22" title="Screen Recording 2020-08-11 at 10.54.58 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525" y="1367925"/>
            <a:ext cx="58757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75800" y="835600"/>
            <a:ext cx="4814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can be filtered by category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for visualization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 is created using a library called chart.js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retrieved from our MongoDB instance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Jquery is then used to grab the data pulled from MongoDB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is updated on an interval and the visualization updates in real time (when the arduino is running)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Bertella - Microcontroller, backend,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Jude Agan - Data visualization design and </a:t>
            </a:r>
            <a:r>
              <a:rPr lang="en"/>
              <a:t>implementation</a:t>
            </a:r>
            <a:r>
              <a:rPr lang="en"/>
              <a:t>, 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Tyler Woodby - Sign up </a:t>
            </a:r>
            <a:r>
              <a:rPr lang="en"/>
              <a:t>functionality</a:t>
            </a:r>
            <a:r>
              <a:rPr lang="en"/>
              <a:t>/ Login functionality/ css/ 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Wesley Hataway - Login/signup functionality, CSS, 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</a:t>
            </a:r>
            <a:r>
              <a:rPr lang="en"/>
              <a:t>implements</a:t>
            </a:r>
            <a:r>
              <a:rPr lang="en"/>
              <a:t> a simple IOT event tracking device that could be useful for Nest-like applications.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used an ESP8266 Node MCU and a humidity sensor to prove the application concept.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events from the microcontroller are posted to a MongoDB instance which can then be accessed and visualized through the application frontend.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21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Frontend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Chart.js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jquery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364900" y="1152475"/>
            <a:ext cx="21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Back</a:t>
            </a:r>
            <a:r>
              <a:rPr lang="en" u="sng"/>
              <a:t>end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MongoDB/Flask-Pymongo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Flask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650100" y="1017725"/>
            <a:ext cx="21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Microcontroller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 - sockets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325" y="1061025"/>
            <a:ext cx="44153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Deployment Model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925" y="1178775"/>
            <a:ext cx="474616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Setup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01038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Microcontroller posting to server</a:t>
            </a:r>
            <a:endParaRPr/>
          </a:p>
        </p:txBody>
      </p:sp>
      <p:pic>
        <p:nvPicPr>
          <p:cNvPr id="93" name="Google Shape;93;p19" title="Screen Recording 2020-08-11 at 9.05.33 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300" y="12307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More device posting to server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25" y="1017725"/>
            <a:ext cx="4961737" cy="405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Login/Signup/Homepage</a:t>
            </a:r>
            <a:endParaRPr/>
          </a:p>
        </p:txBody>
      </p:sp>
      <p:pic>
        <p:nvPicPr>
          <p:cNvPr id="105" name="Google Shape;105;p21" title="Screen Recording 2020-08-11 at 9.10.38 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075" y="12567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